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118"/>
    <a:srgbClr val="CFC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5" autoAdjust="0"/>
    <p:restoredTop sz="94660"/>
  </p:normalViewPr>
  <p:slideViewPr>
    <p:cSldViewPr snapToGrid="0">
      <p:cViewPr varScale="1">
        <p:scale>
          <a:sx n="69" d="100"/>
          <a:sy n="69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1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2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3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74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6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29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8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4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8AB41-6DC5-4D69-BD2B-03AD37BAB28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336B2-970F-47D9-8A7B-06B4E9CF928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0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1058D24A-79C1-42F6-9364-9034103F5D61}"/>
              </a:ext>
            </a:extLst>
          </p:cNvPr>
          <p:cNvGrpSpPr/>
          <p:nvPr/>
        </p:nvGrpSpPr>
        <p:grpSpPr>
          <a:xfrm>
            <a:off x="0" y="0"/>
            <a:ext cx="12192000" cy="6858001"/>
            <a:chOff x="0" y="0"/>
            <a:chExt cx="12192000" cy="6858001"/>
          </a:xfrm>
        </p:grpSpPr>
        <p:pic>
          <p:nvPicPr>
            <p:cNvPr id="5" name="Picture 4" descr="A person holding a basketball&#10;&#10;Description generated with high confidence">
              <a:extLst>
                <a:ext uri="{FF2B5EF4-FFF2-40B4-BE49-F238E27FC236}">
                  <a16:creationId xmlns:a16="http://schemas.microsoft.com/office/drawing/2014/main" id="{70361BD2-6218-4ECA-8AB7-940ECEC4A3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C739243-77E5-45E4-A4B5-A1848C395C91}"/>
                </a:ext>
              </a:extLst>
            </p:cNvPr>
            <p:cNvSpPr/>
            <p:nvPr/>
          </p:nvSpPr>
          <p:spPr>
            <a:xfrm>
              <a:off x="0" y="0"/>
              <a:ext cx="5773154" cy="3072348"/>
            </a:xfrm>
            <a:prstGeom prst="rect">
              <a:avLst/>
            </a:prstGeom>
            <a:solidFill>
              <a:srgbClr val="CFC7B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B740B79-776B-424D-B001-1E8709988FBA}"/>
                </a:ext>
              </a:extLst>
            </p:cNvPr>
            <p:cNvSpPr txBox="1"/>
            <p:nvPr/>
          </p:nvSpPr>
          <p:spPr>
            <a:xfrm>
              <a:off x="2" y="3072349"/>
              <a:ext cx="5773152" cy="2308324"/>
            </a:xfrm>
            <a:prstGeom prst="rect">
              <a:avLst/>
            </a:prstGeom>
            <a:solidFill>
              <a:srgbClr val="261118"/>
            </a:solidFill>
          </p:spPr>
          <p:txBody>
            <a:bodyPr wrap="square" rtlCol="0">
              <a:spAutoFit/>
            </a:bodyPr>
            <a:lstStyle/>
            <a:p>
              <a:r>
                <a:rPr lang="es-ES" sz="4400" b="1" dirty="0">
                  <a:solidFill>
                    <a:srgbClr val="CFC7B9"/>
                  </a:solidFill>
                </a:rPr>
                <a:t>Pablo Martínez-Arroyo</a:t>
              </a:r>
            </a:p>
            <a:p>
              <a:r>
                <a:rPr lang="es-ES" sz="4000" b="1" dirty="0">
                  <a:solidFill>
                    <a:srgbClr val="CFC7B9"/>
                  </a:solidFill>
                </a:rPr>
                <a:t>31-oct 18:30 </a:t>
              </a:r>
              <a:r>
                <a:rPr lang="es-ES" sz="4000" b="1" dirty="0" err="1">
                  <a:solidFill>
                    <a:srgbClr val="CFC7B9"/>
                  </a:solidFill>
                </a:rPr>
                <a:t>room</a:t>
              </a:r>
              <a:r>
                <a:rPr lang="es-ES" sz="4000" b="1" dirty="0">
                  <a:solidFill>
                    <a:srgbClr val="CFC7B9"/>
                  </a:solidFill>
                </a:rPr>
                <a:t> 201</a:t>
              </a:r>
              <a:r>
                <a:rPr lang="es-ES" sz="3600" b="1" dirty="0">
                  <a:solidFill>
                    <a:srgbClr val="CFC7B9"/>
                  </a:solidFill>
                </a:rPr>
                <a:t> </a:t>
              </a:r>
              <a:r>
                <a:rPr lang="es-ES" sz="2400" b="1" dirty="0">
                  <a:solidFill>
                    <a:srgbClr val="CFC7B9"/>
                  </a:solidFill>
                </a:rPr>
                <a:t>(MM31)</a:t>
              </a:r>
            </a:p>
            <a:p>
              <a:r>
                <a:rPr lang="es-ES" sz="3600" b="1" dirty="0" err="1">
                  <a:solidFill>
                    <a:srgbClr val="CFC7B9"/>
                  </a:solidFill>
                </a:rPr>
                <a:t>Save</a:t>
              </a:r>
              <a:r>
                <a:rPr lang="es-ES" sz="3600" b="1" dirty="0">
                  <a:solidFill>
                    <a:srgbClr val="CFC7B9"/>
                  </a:solidFill>
                </a:rPr>
                <a:t> </a:t>
              </a:r>
              <a:r>
                <a:rPr lang="es-ES" sz="3600" b="1" dirty="0" err="1">
                  <a:solidFill>
                    <a:srgbClr val="CFC7B9"/>
                  </a:solidFill>
                </a:rPr>
                <a:t>the</a:t>
              </a:r>
              <a:r>
                <a:rPr lang="es-ES" sz="3600" b="1" dirty="0">
                  <a:solidFill>
                    <a:srgbClr val="CFC7B9"/>
                  </a:solidFill>
                </a:rPr>
                <a:t> date!</a:t>
              </a:r>
            </a:p>
          </p:txBody>
        </p:sp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7BDB4C9A-928B-4E52-B3A6-DABCB6E9E0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r="64399"/>
            <a:stretch/>
          </p:blipFill>
          <p:spPr>
            <a:xfrm>
              <a:off x="231225" y="297343"/>
              <a:ext cx="1006926" cy="1026627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9A03A78-02E5-4695-ADE0-F9D46FB99CC9}"/>
                </a:ext>
              </a:extLst>
            </p:cNvPr>
            <p:cNvSpPr/>
            <p:nvPr/>
          </p:nvSpPr>
          <p:spPr>
            <a:xfrm>
              <a:off x="1238151" y="295790"/>
              <a:ext cx="4318437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>
                  <a:solidFill>
                    <a:srgbClr val="261118"/>
                  </a:solidFill>
                </a:rPr>
                <a:t>The Sports </a:t>
              </a:r>
              <a:r>
                <a:rPr lang="en-US" sz="3200" dirty="0" err="1">
                  <a:solidFill>
                    <a:srgbClr val="261118"/>
                  </a:solidFill>
                </a:rPr>
                <a:t>Mgmt</a:t>
              </a:r>
              <a:r>
                <a:rPr lang="en-US" sz="3200" dirty="0">
                  <a:solidFill>
                    <a:srgbClr val="261118"/>
                  </a:solidFill>
                </a:rPr>
                <a:t> Club is proud to invite you to: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871080D-40B4-448C-9956-B6BA5A2496B7}"/>
                </a:ext>
              </a:extLst>
            </p:cNvPr>
            <p:cNvSpPr/>
            <p:nvPr/>
          </p:nvSpPr>
          <p:spPr>
            <a:xfrm>
              <a:off x="0" y="1580175"/>
              <a:ext cx="5773154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800" b="1" dirty="0">
                  <a:solidFill>
                    <a:srgbClr val="261118"/>
                  </a:solidFill>
                </a:rPr>
                <a:t>Sports, Education &amp; Entrepreneurship</a:t>
              </a:r>
              <a:endParaRPr lang="en-US" sz="4000" b="1" dirty="0">
                <a:solidFill>
                  <a:srgbClr val="261118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CB6E558-1C0A-45A1-9844-4C529BAB5C12}"/>
                </a:ext>
              </a:extLst>
            </p:cNvPr>
            <p:cNvSpPr/>
            <p:nvPr/>
          </p:nvSpPr>
          <p:spPr>
            <a:xfrm>
              <a:off x="5773154" y="3811013"/>
              <a:ext cx="6418846" cy="3046988"/>
            </a:xfrm>
            <a:prstGeom prst="rect">
              <a:avLst/>
            </a:prstGeom>
            <a:solidFill>
              <a:srgbClr val="CFC7B9">
                <a:alpha val="70000"/>
              </a:srgbClr>
            </a:solidFill>
          </p:spPr>
          <p:txBody>
            <a:bodyPr wrap="square">
              <a:spAutoFit/>
            </a:bodyPr>
            <a:lstStyle/>
            <a:p>
              <a:r>
                <a:rPr lang="es-ES" sz="6000" b="1" dirty="0" err="1">
                  <a:solidFill>
                    <a:srgbClr val="261118"/>
                  </a:solidFill>
                </a:rPr>
                <a:t>King’s</a:t>
              </a:r>
              <a:r>
                <a:rPr lang="es-ES" sz="6000" b="1" dirty="0">
                  <a:solidFill>
                    <a:srgbClr val="261118"/>
                  </a:solidFill>
                </a:rPr>
                <a:t> Cup </a:t>
              </a:r>
              <a:r>
                <a:rPr lang="es-ES" sz="6000" b="1" dirty="0" err="1">
                  <a:solidFill>
                    <a:srgbClr val="261118"/>
                  </a:solidFill>
                </a:rPr>
                <a:t>champion</a:t>
              </a:r>
              <a:r>
                <a:rPr lang="es-ES" sz="6000" b="1" dirty="0">
                  <a:solidFill>
                    <a:srgbClr val="261118"/>
                  </a:solidFill>
                </a:rPr>
                <a:t> 1991</a:t>
              </a:r>
            </a:p>
            <a:p>
              <a:r>
                <a:rPr lang="es-ES" sz="3600" b="1" dirty="0" err="1">
                  <a:solidFill>
                    <a:srgbClr val="261118"/>
                  </a:solidFill>
                </a:rPr>
                <a:t>Founder</a:t>
              </a:r>
              <a:r>
                <a:rPr lang="es-ES" sz="3600" b="1" dirty="0">
                  <a:solidFill>
                    <a:srgbClr val="261118"/>
                  </a:solidFill>
                </a:rPr>
                <a:t> </a:t>
              </a:r>
              <a:r>
                <a:rPr lang="es-ES" sz="3600" b="1" dirty="0" err="1">
                  <a:solidFill>
                    <a:srgbClr val="261118"/>
                  </a:solidFill>
                </a:rPr>
                <a:t>of</a:t>
              </a:r>
              <a:r>
                <a:rPr lang="es-ES" sz="3600" b="1" dirty="0">
                  <a:solidFill>
                    <a:srgbClr val="261118"/>
                  </a:solidFill>
                </a:rPr>
                <a:t> Baloncesto Colegial</a:t>
              </a:r>
            </a:p>
            <a:p>
              <a:r>
                <a:rPr lang="es-ES" sz="3600" b="1" dirty="0" err="1">
                  <a:solidFill>
                    <a:srgbClr val="261118"/>
                  </a:solidFill>
                </a:rPr>
                <a:t>Partner</a:t>
              </a:r>
              <a:r>
                <a:rPr lang="es-ES" sz="3600" b="1" dirty="0">
                  <a:solidFill>
                    <a:srgbClr val="261118"/>
                  </a:solidFill>
                </a:rPr>
                <a:t> at IEP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682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D11421-B446-48BA-AF1F-36958D0A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GREAT EVENT 31/10 @IE </a:t>
            </a:r>
            <a:r>
              <a:rPr lang="es-ES" dirty="0" err="1"/>
              <a:t>Sports</a:t>
            </a:r>
            <a:r>
              <a:rPr lang="es-ES" dirty="0"/>
              <a:t> Management</a:t>
            </a:r>
          </a:p>
          <a:p>
            <a:pPr marL="0" indent="0">
              <a:buNone/>
            </a:pPr>
            <a:r>
              <a:rPr lang="es-ES" dirty="0"/>
              <a:t>@Pablo Martinez Arroyo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visting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 and </a:t>
            </a:r>
            <a:r>
              <a:rPr lang="es-ES" dirty="0" err="1"/>
              <a:t>talking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Sports</a:t>
            </a:r>
            <a:r>
              <a:rPr lang="es-ES" dirty="0"/>
              <a:t>, </a:t>
            </a:r>
            <a:r>
              <a:rPr lang="es-ES" dirty="0" err="1"/>
              <a:t>Education</a:t>
            </a:r>
            <a:r>
              <a:rPr lang="es-ES" dirty="0"/>
              <a:t> and </a:t>
            </a:r>
            <a:r>
              <a:rPr lang="es-ES" dirty="0" err="1"/>
              <a:t>Entrepreneurship</a:t>
            </a:r>
            <a:r>
              <a:rPr lang="es-ES" dirty="0"/>
              <a:t>. Pablo </a:t>
            </a:r>
            <a:r>
              <a:rPr lang="es-ES" dirty="0" err="1"/>
              <a:t>is</a:t>
            </a:r>
            <a:r>
              <a:rPr lang="es-ES" dirty="0"/>
              <a:t> a </a:t>
            </a:r>
            <a:r>
              <a:rPr lang="es-ES" dirty="0" err="1"/>
              <a:t>former</a:t>
            </a:r>
            <a:r>
              <a:rPr lang="es-ES" dirty="0"/>
              <a:t> </a:t>
            </a:r>
            <a:r>
              <a:rPr lang="es-ES" dirty="0" err="1"/>
              <a:t>European</a:t>
            </a:r>
            <a:r>
              <a:rPr lang="es-ES" dirty="0"/>
              <a:t> </a:t>
            </a:r>
            <a:r>
              <a:rPr lang="es-ES" dirty="0" err="1"/>
              <a:t>Basketball</a:t>
            </a:r>
            <a:r>
              <a:rPr lang="es-ES" dirty="0"/>
              <a:t> </a:t>
            </a:r>
            <a:r>
              <a:rPr lang="es-ES" dirty="0" err="1"/>
              <a:t>Champion</a:t>
            </a:r>
            <a:r>
              <a:rPr lang="es-ES" dirty="0"/>
              <a:t> </a:t>
            </a:r>
            <a:r>
              <a:rPr lang="es-ES" dirty="0" err="1"/>
              <a:t>who</a:t>
            </a:r>
            <a:r>
              <a:rPr lang="es-ES" dirty="0"/>
              <a:t> </a:t>
            </a:r>
            <a:r>
              <a:rPr lang="es-ES" dirty="0" err="1"/>
              <a:t>continued</a:t>
            </a:r>
            <a:r>
              <a:rPr lang="es-ES" dirty="0"/>
              <a:t> </a:t>
            </a:r>
            <a:r>
              <a:rPr lang="es-ES" dirty="0" err="1"/>
              <a:t>his</a:t>
            </a:r>
            <a:r>
              <a:rPr lang="es-ES" dirty="0"/>
              <a:t> </a:t>
            </a:r>
            <a:r>
              <a:rPr lang="es-ES" dirty="0" err="1"/>
              <a:t>career</a:t>
            </a:r>
            <a:r>
              <a:rPr lang="es-ES" dirty="0"/>
              <a:t> </a:t>
            </a:r>
            <a:r>
              <a:rPr lang="es-ES" dirty="0" err="1"/>
              <a:t>linking</a:t>
            </a:r>
            <a:r>
              <a:rPr lang="es-ES" dirty="0"/>
              <a:t> </a:t>
            </a:r>
            <a:r>
              <a:rPr lang="es-ES" dirty="0" err="1"/>
              <a:t>sports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education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@IE </a:t>
            </a:r>
            <a:r>
              <a:rPr lang="es-ES" dirty="0" err="1"/>
              <a:t>Networking</a:t>
            </a:r>
            <a:r>
              <a:rPr lang="es-ES" dirty="0"/>
              <a:t> </a:t>
            </a:r>
            <a:r>
              <a:rPr lang="es-ES" dirty="0" err="1"/>
              <a:t>xxxxx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@Miguel </a:t>
            </a:r>
            <a:r>
              <a:rPr lang="es-ES" dirty="0" err="1"/>
              <a:t>Ors</a:t>
            </a:r>
            <a:r>
              <a:rPr lang="es-ES" dirty="0"/>
              <a:t> Bravo @</a:t>
            </a:r>
            <a:r>
              <a:rPr lang="es-ES" dirty="0" err="1"/>
              <a:t>Joeri</a:t>
            </a:r>
            <a:r>
              <a:rPr lang="es-ES" dirty="0"/>
              <a:t> Peters @Francisco Roldan @Eduardo Fernandez </a:t>
            </a:r>
            <a:r>
              <a:rPr lang="es-ES" dirty="0" err="1"/>
              <a:t>Cantelli</a:t>
            </a:r>
            <a:r>
              <a:rPr lang="es-ES" dirty="0"/>
              <a:t> @Lorena Merino Malpica</a:t>
            </a:r>
          </a:p>
        </p:txBody>
      </p:sp>
    </p:spTree>
    <p:extLst>
      <p:ext uri="{BB962C8B-B14F-4D97-AF65-F5344CB8AC3E}">
        <p14:creationId xmlns:p14="http://schemas.microsoft.com/office/powerpoint/2010/main" val="356291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102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Miguel Ors Bravo</dc:creator>
  <cp:lastModifiedBy>Toto Feeney</cp:lastModifiedBy>
  <cp:revision>12</cp:revision>
  <dcterms:created xsi:type="dcterms:W3CDTF">2017-10-09T13:21:40Z</dcterms:created>
  <dcterms:modified xsi:type="dcterms:W3CDTF">2017-10-18T23:43:44Z</dcterms:modified>
</cp:coreProperties>
</file>