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3263-E5AD-46D2-B992-C4E45CE2240C}" type="datetimeFigureOut">
              <a:rPr lang="fr-FR" smtClean="0"/>
              <a:t>26/08/16</a:t>
            </a:fld>
            <a:endParaRPr lang="fr-F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8A33F-DD4D-4A73-AE7F-8391625830C9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>
            <a:normAutofit/>
          </a:bodyPr>
          <a:lstStyle/>
          <a:p>
            <a:r>
              <a:rPr lang="es-ES" sz="3200" dirty="0" smtClean="0"/>
              <a:t>Organigrama de la FBC</a:t>
            </a:r>
            <a:endParaRPr lang="fr-FR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480208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3 Rectángulo redondeado"/>
          <p:cNvSpPr/>
          <p:nvPr/>
        </p:nvSpPr>
        <p:spPr>
          <a:xfrm>
            <a:off x="3563888" y="1412776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Patronato</a:t>
            </a:r>
            <a:endParaRPr lang="fr-FR" sz="2400" dirty="0"/>
          </a:p>
        </p:txBody>
      </p:sp>
      <p:sp>
        <p:nvSpPr>
          <p:cNvPr id="5" name="4 Rectángulo"/>
          <p:cNvSpPr/>
          <p:nvPr/>
        </p:nvSpPr>
        <p:spPr>
          <a:xfrm>
            <a:off x="6372200" y="1556792"/>
            <a:ext cx="194421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Consejo Asesor</a:t>
            </a:r>
            <a:endParaRPr lang="fr-FR" dirty="0"/>
          </a:p>
        </p:txBody>
      </p:sp>
      <p:sp>
        <p:nvSpPr>
          <p:cNvPr id="6" name="5 Rectángulo redondeado"/>
          <p:cNvSpPr/>
          <p:nvPr/>
        </p:nvSpPr>
        <p:spPr>
          <a:xfrm>
            <a:off x="4067944" y="2420888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Comisión Ejecutiva</a:t>
            </a:r>
            <a:endParaRPr lang="fr-FR" sz="1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4067944" y="3212976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General</a:t>
            </a:r>
            <a:endParaRPr lang="fr-FR" sz="1400" dirty="0"/>
          </a:p>
        </p:txBody>
      </p:sp>
      <p:sp>
        <p:nvSpPr>
          <p:cNvPr id="9" name="8 Rectángulo"/>
          <p:cNvSpPr/>
          <p:nvPr/>
        </p:nvSpPr>
        <p:spPr>
          <a:xfrm>
            <a:off x="1115616" y="155679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Asesoría Jurídica</a:t>
            </a:r>
            <a:endParaRPr lang="fr-FR" dirty="0"/>
          </a:p>
        </p:txBody>
      </p:sp>
      <p:sp>
        <p:nvSpPr>
          <p:cNvPr id="10" name="9 Rectángulo"/>
          <p:cNvSpPr/>
          <p:nvPr/>
        </p:nvSpPr>
        <p:spPr>
          <a:xfrm>
            <a:off x="1115616" y="4149080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Dept</a:t>
            </a:r>
            <a:r>
              <a:rPr lang="es-ES" dirty="0" smtClean="0"/>
              <a:t>. Proyectos</a:t>
            </a:r>
            <a:endParaRPr lang="fr-FR" dirty="0"/>
          </a:p>
        </p:txBody>
      </p:sp>
      <p:sp>
        <p:nvSpPr>
          <p:cNvPr id="11" name="10 Rectángulo"/>
          <p:cNvSpPr/>
          <p:nvPr/>
        </p:nvSpPr>
        <p:spPr>
          <a:xfrm>
            <a:off x="3779912" y="4149080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Dept</a:t>
            </a:r>
            <a:r>
              <a:rPr lang="es-ES" dirty="0" smtClean="0"/>
              <a:t>. de Estrategia</a:t>
            </a:r>
            <a:endParaRPr lang="fr-FR" dirty="0"/>
          </a:p>
        </p:txBody>
      </p:sp>
      <p:sp>
        <p:nvSpPr>
          <p:cNvPr id="12" name="11 Rectángulo"/>
          <p:cNvSpPr/>
          <p:nvPr/>
        </p:nvSpPr>
        <p:spPr>
          <a:xfrm>
            <a:off x="6948264" y="4149080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Sedes</a:t>
            </a:r>
            <a:endParaRPr lang="fr-FR" dirty="0"/>
          </a:p>
        </p:txBody>
      </p:sp>
      <p:sp>
        <p:nvSpPr>
          <p:cNvPr id="13" name="12 Elipse"/>
          <p:cNvSpPr/>
          <p:nvPr/>
        </p:nvSpPr>
        <p:spPr>
          <a:xfrm>
            <a:off x="6984000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</a:t>
            </a:r>
            <a:endParaRPr lang="fr-FR" dirty="0"/>
          </a:p>
        </p:txBody>
      </p:sp>
      <p:sp>
        <p:nvSpPr>
          <p:cNvPr id="14" name="13 Elipse"/>
          <p:cNvSpPr/>
          <p:nvPr/>
        </p:nvSpPr>
        <p:spPr>
          <a:xfrm>
            <a:off x="7524000" y="515719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14 Elipse"/>
          <p:cNvSpPr/>
          <p:nvPr/>
        </p:nvSpPr>
        <p:spPr>
          <a:xfrm>
            <a:off x="7740000" y="5157192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15 Elipse"/>
          <p:cNvSpPr/>
          <p:nvPr/>
        </p:nvSpPr>
        <p:spPr>
          <a:xfrm>
            <a:off x="8028000" y="5085184"/>
            <a:ext cx="216024" cy="21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9</a:t>
            </a:r>
            <a:endParaRPr lang="fr-FR" dirty="0"/>
          </a:p>
        </p:txBody>
      </p:sp>
      <p:cxnSp>
        <p:nvCxnSpPr>
          <p:cNvPr id="18" name="17 Conector recto de flecha"/>
          <p:cNvCxnSpPr>
            <a:stCxn id="9" idx="3"/>
            <a:endCxn id="4" idx="1"/>
          </p:cNvCxnSpPr>
          <p:nvPr/>
        </p:nvCxnSpPr>
        <p:spPr>
          <a:xfrm>
            <a:off x="2915816" y="17728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5" idx="1"/>
            <a:endCxn id="4" idx="3"/>
          </p:cNvCxnSpPr>
          <p:nvPr/>
        </p:nvCxnSpPr>
        <p:spPr>
          <a:xfrm flipH="1">
            <a:off x="5724128" y="17728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4" idx="2"/>
            <a:endCxn id="6" idx="0"/>
          </p:cNvCxnSpPr>
          <p:nvPr/>
        </p:nvCxnSpPr>
        <p:spPr>
          <a:xfrm>
            <a:off x="4644008" y="213285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6" idx="2"/>
            <a:endCxn id="8" idx="0"/>
          </p:cNvCxnSpPr>
          <p:nvPr/>
        </p:nvCxnSpPr>
        <p:spPr>
          <a:xfrm>
            <a:off x="4644008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1763688" y="3933056"/>
            <a:ext cx="583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1763688" y="3933056"/>
            <a:ext cx="0" cy="2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12" idx="0"/>
          </p:cNvCxnSpPr>
          <p:nvPr/>
        </p:nvCxnSpPr>
        <p:spPr>
          <a:xfrm flipV="1">
            <a:off x="7596336" y="393305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>
            <a:off x="2771800" y="501317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Comunicación</a:t>
            </a:r>
            <a:endParaRPr lang="fr-FR" sz="1200" dirty="0"/>
          </a:p>
        </p:txBody>
      </p:sp>
      <p:sp>
        <p:nvSpPr>
          <p:cNvPr id="55" name="54 Rectángulo"/>
          <p:cNvSpPr/>
          <p:nvPr/>
        </p:nvSpPr>
        <p:spPr>
          <a:xfrm>
            <a:off x="3995936" y="501317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Formación</a:t>
            </a:r>
            <a:endParaRPr lang="fr-FR" sz="1200" dirty="0"/>
          </a:p>
        </p:txBody>
      </p:sp>
      <p:sp>
        <p:nvSpPr>
          <p:cNvPr id="56" name="55 Rectángulo"/>
          <p:cNvSpPr/>
          <p:nvPr/>
        </p:nvSpPr>
        <p:spPr>
          <a:xfrm>
            <a:off x="5436096" y="5013176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Otros</a:t>
            </a:r>
            <a:endParaRPr lang="fr-FR" sz="1200" dirty="0"/>
          </a:p>
        </p:txBody>
      </p:sp>
      <p:cxnSp>
        <p:nvCxnSpPr>
          <p:cNvPr id="58" name="57 Conector recto"/>
          <p:cNvCxnSpPr>
            <a:stCxn id="8" idx="2"/>
          </p:cNvCxnSpPr>
          <p:nvPr/>
        </p:nvCxnSpPr>
        <p:spPr>
          <a:xfrm>
            <a:off x="4644008" y="378904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stCxn id="11" idx="0"/>
          </p:cNvCxnSpPr>
          <p:nvPr/>
        </p:nvCxnSpPr>
        <p:spPr>
          <a:xfrm flipV="1">
            <a:off x="4644008" y="393305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>
            <a:stCxn id="11" idx="2"/>
          </p:cNvCxnSpPr>
          <p:nvPr/>
        </p:nvCxnSpPr>
        <p:spPr>
          <a:xfrm>
            <a:off x="4644008" y="472514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>
            <a:stCxn id="55" idx="0"/>
          </p:cNvCxnSpPr>
          <p:nvPr/>
        </p:nvCxnSpPr>
        <p:spPr>
          <a:xfrm flipV="1">
            <a:off x="4644008" y="48691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"/>
          <p:cNvCxnSpPr>
            <a:stCxn id="13" idx="0"/>
          </p:cNvCxnSpPr>
          <p:nvPr/>
        </p:nvCxnSpPr>
        <p:spPr>
          <a:xfrm flipV="1">
            <a:off x="7092012" y="4941168"/>
            <a:ext cx="26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7092280" y="4941168"/>
            <a:ext cx="10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>
            <a:stCxn id="16" idx="0"/>
          </p:cNvCxnSpPr>
          <p:nvPr/>
        </p:nvCxnSpPr>
        <p:spPr>
          <a:xfrm flipV="1">
            <a:off x="8136012" y="4941168"/>
            <a:ext cx="76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>
            <a:stCxn id="12" idx="2"/>
          </p:cNvCxnSpPr>
          <p:nvPr/>
        </p:nvCxnSpPr>
        <p:spPr>
          <a:xfrm>
            <a:off x="7596336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>
            <a:stCxn id="56" idx="0"/>
          </p:cNvCxnSpPr>
          <p:nvPr/>
        </p:nvCxnSpPr>
        <p:spPr>
          <a:xfrm flipH="1" flipV="1">
            <a:off x="5940152" y="4869160"/>
            <a:ext cx="3600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>
            <a:stCxn id="54" idx="0"/>
          </p:cNvCxnSpPr>
          <p:nvPr/>
        </p:nvCxnSpPr>
        <p:spPr>
          <a:xfrm flipV="1">
            <a:off x="3311860" y="4869160"/>
            <a:ext cx="3600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3347864" y="4869160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</Words>
  <Application>Microsoft Macintosh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Organigrama de la FBC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de la FBC</dc:title>
  <dc:creator>alopez@ivexa.es</dc:creator>
  <cp:lastModifiedBy>PABLO MARTINEZ ARROYO</cp:lastModifiedBy>
  <cp:revision>1</cp:revision>
  <dcterms:created xsi:type="dcterms:W3CDTF">2016-08-25T16:04:32Z</dcterms:created>
  <dcterms:modified xsi:type="dcterms:W3CDTF">2016-08-26T12:36:15Z</dcterms:modified>
</cp:coreProperties>
</file>