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3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fr-F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fr-F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fr-F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3263-E5AD-46D2-B992-C4E45CE2240C}" type="datetimeFigureOut">
              <a:rPr lang="fr-FR" smtClean="0"/>
              <a:t>26/08/16</a:t>
            </a:fld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8A33F-DD4D-4A73-AE7F-8391625830C9}" type="slidenum">
              <a:rPr lang="fr-FR" smtClean="0"/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764703"/>
          </a:xfrm>
        </p:spPr>
        <p:txBody>
          <a:bodyPr>
            <a:normAutofit/>
          </a:bodyPr>
          <a:lstStyle/>
          <a:p>
            <a:r>
              <a:rPr lang="es-ES" sz="3200" dirty="0" smtClean="0"/>
              <a:t>Organigrama de la FBC</a:t>
            </a:r>
            <a:endParaRPr lang="fr-FR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80920" cy="480208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4" name="3 Rectángulo redondeado"/>
          <p:cNvSpPr/>
          <p:nvPr/>
        </p:nvSpPr>
        <p:spPr>
          <a:xfrm>
            <a:off x="3563888" y="1412776"/>
            <a:ext cx="2160240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Patronato</a:t>
            </a:r>
            <a:endParaRPr lang="fr-FR" sz="2400" dirty="0"/>
          </a:p>
        </p:txBody>
      </p:sp>
      <p:sp>
        <p:nvSpPr>
          <p:cNvPr id="5" name="4 Rectángulo"/>
          <p:cNvSpPr/>
          <p:nvPr/>
        </p:nvSpPr>
        <p:spPr>
          <a:xfrm>
            <a:off x="6372200" y="1556792"/>
            <a:ext cx="19442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Consejo Asesor</a:t>
            </a:r>
            <a:endParaRPr lang="fr-FR" dirty="0"/>
          </a:p>
        </p:txBody>
      </p:sp>
      <p:sp>
        <p:nvSpPr>
          <p:cNvPr id="6" name="5 Rectángulo redondeado"/>
          <p:cNvSpPr/>
          <p:nvPr/>
        </p:nvSpPr>
        <p:spPr>
          <a:xfrm>
            <a:off x="4067944" y="2420888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Comisión Ejecutiva</a:t>
            </a:r>
            <a:endParaRPr lang="fr-FR" sz="1400" dirty="0"/>
          </a:p>
        </p:txBody>
      </p:sp>
      <p:sp>
        <p:nvSpPr>
          <p:cNvPr id="8" name="7 Rectángulo redondeado"/>
          <p:cNvSpPr/>
          <p:nvPr/>
        </p:nvSpPr>
        <p:spPr>
          <a:xfrm>
            <a:off x="4067944" y="3212976"/>
            <a:ext cx="115212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 smtClean="0"/>
              <a:t>Dirección General</a:t>
            </a:r>
            <a:endParaRPr lang="fr-FR" sz="1400" dirty="0"/>
          </a:p>
        </p:txBody>
      </p:sp>
      <p:sp>
        <p:nvSpPr>
          <p:cNvPr id="9" name="8 Rectángulo"/>
          <p:cNvSpPr/>
          <p:nvPr/>
        </p:nvSpPr>
        <p:spPr>
          <a:xfrm>
            <a:off x="1115616" y="1556792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Asesoría Jurídica</a:t>
            </a:r>
            <a:endParaRPr lang="fr-FR" dirty="0"/>
          </a:p>
        </p:txBody>
      </p:sp>
      <p:sp>
        <p:nvSpPr>
          <p:cNvPr id="10" name="9 Rectángulo"/>
          <p:cNvSpPr/>
          <p:nvPr/>
        </p:nvSpPr>
        <p:spPr>
          <a:xfrm>
            <a:off x="1115616" y="4149080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Dept</a:t>
            </a:r>
            <a:r>
              <a:rPr lang="es-ES" dirty="0" smtClean="0"/>
              <a:t>. Proyectos</a:t>
            </a:r>
            <a:endParaRPr lang="fr-FR" dirty="0"/>
          </a:p>
        </p:txBody>
      </p:sp>
      <p:sp>
        <p:nvSpPr>
          <p:cNvPr id="11" name="10 Rectángulo"/>
          <p:cNvSpPr/>
          <p:nvPr/>
        </p:nvSpPr>
        <p:spPr>
          <a:xfrm>
            <a:off x="3779912" y="4149080"/>
            <a:ext cx="172819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 smtClean="0"/>
              <a:t>Dept</a:t>
            </a:r>
            <a:r>
              <a:rPr lang="es-ES" dirty="0" smtClean="0"/>
              <a:t>. de Estrategia</a:t>
            </a:r>
            <a:endParaRPr lang="fr-FR" dirty="0"/>
          </a:p>
        </p:txBody>
      </p:sp>
      <p:sp>
        <p:nvSpPr>
          <p:cNvPr id="12" name="11 Rectángulo"/>
          <p:cNvSpPr/>
          <p:nvPr/>
        </p:nvSpPr>
        <p:spPr>
          <a:xfrm>
            <a:off x="6948264" y="4149080"/>
            <a:ext cx="1296144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Sedes</a:t>
            </a:r>
            <a:endParaRPr lang="fr-FR" dirty="0"/>
          </a:p>
        </p:txBody>
      </p:sp>
      <p:sp>
        <p:nvSpPr>
          <p:cNvPr id="13" name="12 Elipse"/>
          <p:cNvSpPr/>
          <p:nvPr/>
        </p:nvSpPr>
        <p:spPr>
          <a:xfrm>
            <a:off x="6984000" y="5085184"/>
            <a:ext cx="216024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1</a:t>
            </a:r>
            <a:endParaRPr lang="fr-FR" dirty="0"/>
          </a:p>
        </p:txBody>
      </p:sp>
      <p:sp>
        <p:nvSpPr>
          <p:cNvPr id="14" name="13 Elipse"/>
          <p:cNvSpPr/>
          <p:nvPr/>
        </p:nvSpPr>
        <p:spPr>
          <a:xfrm>
            <a:off x="7524000" y="5157192"/>
            <a:ext cx="36000" cy="3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14 Elipse"/>
          <p:cNvSpPr/>
          <p:nvPr/>
        </p:nvSpPr>
        <p:spPr>
          <a:xfrm>
            <a:off x="7740000" y="5157192"/>
            <a:ext cx="36000" cy="3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15 Elipse"/>
          <p:cNvSpPr/>
          <p:nvPr/>
        </p:nvSpPr>
        <p:spPr>
          <a:xfrm>
            <a:off x="8028000" y="5085184"/>
            <a:ext cx="216024" cy="216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9</a:t>
            </a:r>
            <a:endParaRPr lang="fr-FR" dirty="0"/>
          </a:p>
        </p:txBody>
      </p:sp>
      <p:cxnSp>
        <p:nvCxnSpPr>
          <p:cNvPr id="18" name="17 Conector recto de flecha"/>
          <p:cNvCxnSpPr>
            <a:stCxn id="9" idx="3"/>
            <a:endCxn id="4" idx="1"/>
          </p:cNvCxnSpPr>
          <p:nvPr/>
        </p:nvCxnSpPr>
        <p:spPr>
          <a:xfrm>
            <a:off x="2915816" y="17728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>
            <a:stCxn id="5" idx="1"/>
            <a:endCxn id="4" idx="3"/>
          </p:cNvCxnSpPr>
          <p:nvPr/>
        </p:nvCxnSpPr>
        <p:spPr>
          <a:xfrm flipH="1">
            <a:off x="5724128" y="1772816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>
            <a:stCxn id="4" idx="2"/>
            <a:endCxn id="6" idx="0"/>
          </p:cNvCxnSpPr>
          <p:nvPr/>
        </p:nvCxnSpPr>
        <p:spPr>
          <a:xfrm>
            <a:off x="4644008" y="2132856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>
            <a:stCxn id="6" idx="2"/>
            <a:endCxn id="8" idx="0"/>
          </p:cNvCxnSpPr>
          <p:nvPr/>
        </p:nvCxnSpPr>
        <p:spPr>
          <a:xfrm>
            <a:off x="4644008" y="2996952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33 Conector recto"/>
          <p:cNvCxnSpPr/>
          <p:nvPr/>
        </p:nvCxnSpPr>
        <p:spPr>
          <a:xfrm>
            <a:off x="1763688" y="3933056"/>
            <a:ext cx="583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44 Conector recto"/>
          <p:cNvCxnSpPr/>
          <p:nvPr/>
        </p:nvCxnSpPr>
        <p:spPr>
          <a:xfrm flipV="1">
            <a:off x="1763688" y="3933056"/>
            <a:ext cx="0" cy="216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Conector recto"/>
          <p:cNvCxnSpPr>
            <a:stCxn id="12" idx="0"/>
          </p:cNvCxnSpPr>
          <p:nvPr/>
        </p:nvCxnSpPr>
        <p:spPr>
          <a:xfrm flipV="1">
            <a:off x="7596336" y="393305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Rectángulo"/>
          <p:cNvSpPr/>
          <p:nvPr/>
        </p:nvSpPr>
        <p:spPr>
          <a:xfrm>
            <a:off x="2771800" y="501317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Comunicación</a:t>
            </a:r>
            <a:endParaRPr lang="fr-FR" sz="1200" dirty="0"/>
          </a:p>
        </p:txBody>
      </p:sp>
      <p:sp>
        <p:nvSpPr>
          <p:cNvPr id="55" name="54 Rectángulo"/>
          <p:cNvSpPr/>
          <p:nvPr/>
        </p:nvSpPr>
        <p:spPr>
          <a:xfrm>
            <a:off x="3995936" y="501317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Formación</a:t>
            </a:r>
            <a:endParaRPr lang="fr-FR" sz="1200" dirty="0"/>
          </a:p>
        </p:txBody>
      </p:sp>
      <p:sp>
        <p:nvSpPr>
          <p:cNvPr id="56" name="55 Rectángulo"/>
          <p:cNvSpPr/>
          <p:nvPr/>
        </p:nvSpPr>
        <p:spPr>
          <a:xfrm>
            <a:off x="5436096" y="5013176"/>
            <a:ext cx="108012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 smtClean="0"/>
              <a:t>Otros</a:t>
            </a:r>
            <a:endParaRPr lang="fr-FR" sz="1200" dirty="0"/>
          </a:p>
        </p:txBody>
      </p:sp>
      <p:cxnSp>
        <p:nvCxnSpPr>
          <p:cNvPr id="58" name="57 Conector recto"/>
          <p:cNvCxnSpPr>
            <a:stCxn id="8" idx="2"/>
          </p:cNvCxnSpPr>
          <p:nvPr/>
        </p:nvCxnSpPr>
        <p:spPr>
          <a:xfrm>
            <a:off x="4644008" y="378904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"/>
          <p:cNvCxnSpPr>
            <a:stCxn id="11" idx="0"/>
          </p:cNvCxnSpPr>
          <p:nvPr/>
        </p:nvCxnSpPr>
        <p:spPr>
          <a:xfrm flipV="1">
            <a:off x="4644008" y="3933056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>
            <a:stCxn id="11" idx="2"/>
          </p:cNvCxnSpPr>
          <p:nvPr/>
        </p:nvCxnSpPr>
        <p:spPr>
          <a:xfrm>
            <a:off x="4644008" y="4725144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90 Conector recto"/>
          <p:cNvCxnSpPr>
            <a:stCxn id="55" idx="0"/>
          </p:cNvCxnSpPr>
          <p:nvPr/>
        </p:nvCxnSpPr>
        <p:spPr>
          <a:xfrm flipV="1">
            <a:off x="4644008" y="4869160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121 Conector recto"/>
          <p:cNvCxnSpPr>
            <a:stCxn id="13" idx="0"/>
          </p:cNvCxnSpPr>
          <p:nvPr/>
        </p:nvCxnSpPr>
        <p:spPr>
          <a:xfrm flipV="1">
            <a:off x="7092012" y="4941168"/>
            <a:ext cx="26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7092280" y="4941168"/>
            <a:ext cx="10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136 Conector recto"/>
          <p:cNvCxnSpPr>
            <a:stCxn id="16" idx="0"/>
          </p:cNvCxnSpPr>
          <p:nvPr/>
        </p:nvCxnSpPr>
        <p:spPr>
          <a:xfrm flipV="1">
            <a:off x="8136012" y="4941168"/>
            <a:ext cx="768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139 Conector recto"/>
          <p:cNvCxnSpPr>
            <a:stCxn id="12" idx="2"/>
          </p:cNvCxnSpPr>
          <p:nvPr/>
        </p:nvCxnSpPr>
        <p:spPr>
          <a:xfrm>
            <a:off x="7596336" y="4725144"/>
            <a:ext cx="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"/>
          <p:cNvCxnSpPr>
            <a:stCxn id="56" idx="0"/>
          </p:cNvCxnSpPr>
          <p:nvPr/>
        </p:nvCxnSpPr>
        <p:spPr>
          <a:xfrm flipH="1" flipV="1">
            <a:off x="5940152" y="4869160"/>
            <a:ext cx="3600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>
            <a:stCxn id="54" idx="0"/>
          </p:cNvCxnSpPr>
          <p:nvPr/>
        </p:nvCxnSpPr>
        <p:spPr>
          <a:xfrm flipV="1">
            <a:off x="3311860" y="4869160"/>
            <a:ext cx="36004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3347864" y="4869160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26</Words>
  <Application>Microsoft Macintosh PowerPoint</Application>
  <PresentationFormat>Presentación en pantalla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Organigrama de la FBC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de la FBC</dc:title>
  <dc:creator>alopez@ivexa.es</dc:creator>
  <cp:lastModifiedBy>PABLO MARTINEZ ARROYO</cp:lastModifiedBy>
  <cp:revision>1</cp:revision>
  <dcterms:created xsi:type="dcterms:W3CDTF">2016-08-25T16:04:32Z</dcterms:created>
  <dcterms:modified xsi:type="dcterms:W3CDTF">2016-08-26T12:36:15Z</dcterms:modified>
</cp:coreProperties>
</file>