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416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56D215-E029-4D8D-AB21-31B30C591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E8F9426-2A10-46DF-8499-512B5967D8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6955D4-85CC-4E11-B8F5-FFD328AEB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A3E2-E428-4955-8020-286860F96D91}" type="datetimeFigureOut">
              <a:rPr lang="es-ES" smtClean="0"/>
              <a:t>02/10/2017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BB5FDB-531C-43D0-A0F4-6BE9778BD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D1A391-39F7-47EA-B423-E4BE282E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0AEC-B8E0-4EE5-9ED8-D350F46B61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982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237E7A-0B45-469E-9E49-4DBCB1C2D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15EAB07-AC12-406F-88AD-E5EF04959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2DF8D1-01E1-4651-9EE1-A76CD7E9F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A3E2-E428-4955-8020-286860F96D91}" type="datetimeFigureOut">
              <a:rPr lang="es-ES" smtClean="0"/>
              <a:t>02/10/2017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D3241B-891E-47B9-ADD0-27AF6451B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54813A-8C96-4075-9A3D-CFD66ABE2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0AEC-B8E0-4EE5-9ED8-D350F46B61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8081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850E1E1-96C1-472C-8E4D-26CB0947E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0CF1B7B-4D86-4BD3-8FEB-DD6781B43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A23F32-DEB0-4846-BA7D-95A14885C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A3E2-E428-4955-8020-286860F96D91}" type="datetimeFigureOut">
              <a:rPr lang="es-ES" smtClean="0"/>
              <a:t>02/10/2017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1910FC-E88D-4A09-B335-DD2EBE5AA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7B4028-D8FC-4335-9933-48D885A48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0AEC-B8E0-4EE5-9ED8-D350F46B61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188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CB8A5B-35C8-458F-94DA-63D9B5F75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C25CC7-F22A-47CE-B900-D81164648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12DAE0-76FE-4FE0-A1A8-1AB0AF8B1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A3E2-E428-4955-8020-286860F96D91}" type="datetimeFigureOut">
              <a:rPr lang="es-ES" smtClean="0"/>
              <a:t>02/10/2017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D80840-EF98-4162-89A9-868EC46DC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372342-9566-44CF-AB07-CA111EF43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0AEC-B8E0-4EE5-9ED8-D350F46B61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1710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D4DCCD-264B-4181-91FD-C1CE955EE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C8A1F08-0C71-47EE-A5A5-23CAA12C0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330E49-5C1C-4D33-8B1A-F8BD9A15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A3E2-E428-4955-8020-286860F96D91}" type="datetimeFigureOut">
              <a:rPr lang="es-ES" smtClean="0"/>
              <a:t>02/10/2017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DA5B4E-1727-4B8C-8C13-22475DA0D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038860-586A-4C6D-8703-3E35FBF38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0AEC-B8E0-4EE5-9ED8-D350F46B61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4226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924CFF-5B26-4A36-B012-CF6C292DA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28C602-0E42-4EB6-A4E7-DE3AA165AE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DE0AEDF-DBB0-4F62-BE78-0471C6F28E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9E34DC-5E2B-4F2A-9887-DA6D74E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A3E2-E428-4955-8020-286860F96D91}" type="datetimeFigureOut">
              <a:rPr lang="es-ES" smtClean="0"/>
              <a:t>02/10/2017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6D0D59-9EF1-4838-8751-D9DEB04C1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2F77B55-F2E4-44DC-B655-59D594A30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0AEC-B8E0-4EE5-9ED8-D350F46B61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3779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680EE-FBC9-4C78-B2D5-1C0ED1E41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9D593D-989B-4D9F-AB8A-BB3DB563D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167524A-8D0E-4393-ADB5-C1C8F1846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A14C56C-750B-40E9-9A49-C8ED57F584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B688E4-86DA-448F-BF1E-99EFFB9FB6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6EAED9C-D802-4C0C-9BFE-AEC817F60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A3E2-E428-4955-8020-286860F96D91}" type="datetimeFigureOut">
              <a:rPr lang="es-ES" smtClean="0"/>
              <a:t>02/10/2017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CA972F4-49B6-4C2E-B762-66E0EB298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AEA8C6B-EF25-4B64-B350-5EA0CC673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0AEC-B8E0-4EE5-9ED8-D350F46B61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721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F08B2C-A80E-4119-AF6F-027489550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63BC302-4030-4538-9CC1-F2E429260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A3E2-E428-4955-8020-286860F96D91}" type="datetimeFigureOut">
              <a:rPr lang="es-ES" smtClean="0"/>
              <a:t>02/10/2017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1B76DFD-722B-4726-9DE4-F9E33F6A5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24942F2-DDE3-4859-9A1B-68E178C25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0AEC-B8E0-4EE5-9ED8-D350F46B61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181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8DD891B-A10E-4CAC-B83E-769F2F823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A3E2-E428-4955-8020-286860F96D91}" type="datetimeFigureOut">
              <a:rPr lang="es-ES" smtClean="0"/>
              <a:t>02/10/2017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4835186-6300-4ED1-BFB5-FC8E93491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A8FBA0B-B514-4190-B532-5C4F73809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0AEC-B8E0-4EE5-9ED8-D350F46B61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D41E65-9393-4914-952B-516E86286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1DABD3-8DE4-4DF6-9C15-ABB06A27B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591A56-A112-49A8-9851-7582E4656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B0FF28-559B-4C21-B251-8388AAF07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A3E2-E428-4955-8020-286860F96D91}" type="datetimeFigureOut">
              <a:rPr lang="es-ES" smtClean="0"/>
              <a:t>02/10/2017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B5BE0F-5047-48CD-BC6F-614CCD670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49ECE3-8076-4DAD-98D3-1D0CF4CCB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0AEC-B8E0-4EE5-9ED8-D350F46B61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796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C74B63-D055-4E0B-A2A8-9DD39DDC6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4FC5F45-49CB-4404-ABB6-C390D9F31F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0B94537-6153-44C7-9DE4-629A227AC9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FBE243-1398-4544-ADBB-1D2997C08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A3E2-E428-4955-8020-286860F96D91}" type="datetimeFigureOut">
              <a:rPr lang="es-ES" smtClean="0"/>
              <a:t>02/10/2017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28DFE5-B618-4685-AB0A-29711FA59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87CEF15-8E8F-4914-8E1B-C7F3859F9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0AEC-B8E0-4EE5-9ED8-D350F46B61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71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765A13F-5852-4D82-AB25-B23E3DC9D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159935-8FA6-4053-A54E-74493747B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99ABB1-0410-43E0-BCBB-CD59E8007B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8A3E2-E428-4955-8020-286860F96D91}" type="datetimeFigureOut">
              <a:rPr lang="es-ES" smtClean="0"/>
              <a:t>02/10/2017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F3BBAB-DD9A-4EEB-8630-CF3B1A41A6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6BBDD4-72BD-4C02-9E2E-81B9C1EF3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70AEC-B8E0-4EE5-9ED8-D350F46B61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265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>
            <a:extLst>
              <a:ext uri="{FF2B5EF4-FFF2-40B4-BE49-F238E27FC236}">
                <a16:creationId xmlns:a16="http://schemas.microsoft.com/office/drawing/2014/main" id="{D0C6FD2C-FF17-444B-8C8C-240936B3A533}"/>
              </a:ext>
            </a:extLst>
          </p:cNvPr>
          <p:cNvGrpSpPr/>
          <p:nvPr/>
        </p:nvGrpSpPr>
        <p:grpSpPr>
          <a:xfrm>
            <a:off x="-63996" y="-134441"/>
            <a:ext cx="12274287" cy="7023505"/>
            <a:chOff x="-63996" y="-134441"/>
            <a:chExt cx="12274287" cy="7023505"/>
          </a:xfrm>
        </p:grpSpPr>
        <p:pic>
          <p:nvPicPr>
            <p:cNvPr id="7" name="Imagen 6" descr="Imagen que contiene techo, interior, persona, pared&#10;&#10;Descripción generada con confianza muy alta">
              <a:extLst>
                <a:ext uri="{FF2B5EF4-FFF2-40B4-BE49-F238E27FC236}">
                  <a16:creationId xmlns:a16="http://schemas.microsoft.com/office/drawing/2014/main" id="{8855B28E-8CE2-49AD-A592-8335BA351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673927"/>
              <a:ext cx="4022290" cy="4215137"/>
            </a:xfrm>
            <a:prstGeom prst="rect">
              <a:avLst/>
            </a:prstGeom>
          </p:spPr>
        </p:pic>
        <p:pic>
          <p:nvPicPr>
            <p:cNvPr id="9" name="Imagen 8" descr="Imagen que contiene techo, persona, interior, pared&#10;&#10;Descripción generada con confianza muy alta">
              <a:extLst>
                <a:ext uri="{FF2B5EF4-FFF2-40B4-BE49-F238E27FC236}">
                  <a16:creationId xmlns:a16="http://schemas.microsoft.com/office/drawing/2014/main" id="{318256D8-0E17-48BC-90DF-271708D3F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2290" y="3157023"/>
              <a:ext cx="5274110" cy="3732041"/>
            </a:xfrm>
            <a:prstGeom prst="rect">
              <a:avLst/>
            </a:prstGeom>
          </p:spPr>
        </p:pic>
        <p:pic>
          <p:nvPicPr>
            <p:cNvPr id="11" name="Imagen 10" descr="Imagen que contiene techo, interior, persona, pared&#10;&#10;Descripción generada con confianza muy alta">
              <a:extLst>
                <a:ext uri="{FF2B5EF4-FFF2-40B4-BE49-F238E27FC236}">
                  <a16:creationId xmlns:a16="http://schemas.microsoft.com/office/drawing/2014/main" id="{44FBB9BD-FE08-427C-B8B5-93C0A509B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4581" y="3733717"/>
              <a:ext cx="4165710" cy="3124283"/>
            </a:xfrm>
            <a:prstGeom prst="rect">
              <a:avLst/>
            </a:prstGeom>
          </p:spPr>
        </p:pic>
        <p:pic>
          <p:nvPicPr>
            <p:cNvPr id="15" name="Imagen 14" descr="Imagen que contiene hierba&#10;&#10;Descripción generada con confianza muy alta">
              <a:extLst>
                <a:ext uri="{FF2B5EF4-FFF2-40B4-BE49-F238E27FC236}">
                  <a16:creationId xmlns:a16="http://schemas.microsoft.com/office/drawing/2014/main" id="{6B04FEB5-A151-4825-94CB-3B3C931B6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3996" y="-134441"/>
              <a:ext cx="5467270" cy="3868158"/>
            </a:xfrm>
            <a:prstGeom prst="rect">
              <a:avLst/>
            </a:prstGeom>
          </p:spPr>
        </p:pic>
        <p:pic>
          <p:nvPicPr>
            <p:cNvPr id="13" name="Imagen 12" descr="Imagen que contiene persona, pared, interior, techo&#10;&#10;Descripción generada con confianza muy alta">
              <a:extLst>
                <a:ext uri="{FF2B5EF4-FFF2-40B4-BE49-F238E27FC236}">
                  <a16:creationId xmlns:a16="http://schemas.microsoft.com/office/drawing/2014/main" id="{810219F6-8F63-40FB-8BE0-A1C471760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3274" y="-3002"/>
              <a:ext cx="6788725" cy="4149491"/>
            </a:xfrm>
            <a:prstGeom prst="rect">
              <a:avLst/>
            </a:prstGeom>
          </p:spPr>
        </p:pic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9C98C4F-5631-4C01-802C-0A5AD73206AA}"/>
                </a:ext>
              </a:extLst>
            </p:cNvPr>
            <p:cNvSpPr txBox="1"/>
            <p:nvPr/>
          </p:nvSpPr>
          <p:spPr>
            <a:xfrm>
              <a:off x="2535382" y="5488132"/>
              <a:ext cx="745374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4000" b="1" dirty="0" err="1">
                  <a:solidFill>
                    <a:schemeClr val="bg1"/>
                  </a:solidFill>
                </a:rPr>
                <a:t>Welcome</a:t>
              </a:r>
              <a:r>
                <a:rPr lang="es-ES" sz="4000" b="1" dirty="0">
                  <a:solidFill>
                    <a:schemeClr val="bg1"/>
                  </a:solidFill>
                </a:rPr>
                <a:t> </a:t>
              </a:r>
              <a:r>
                <a:rPr lang="es-ES" sz="4000" b="1" dirty="0" err="1">
                  <a:solidFill>
                    <a:schemeClr val="bg1"/>
                  </a:solidFill>
                </a:rPr>
                <a:t>to</a:t>
              </a:r>
              <a:r>
                <a:rPr lang="es-ES" sz="4000" b="1" dirty="0">
                  <a:solidFill>
                    <a:schemeClr val="bg1"/>
                  </a:solidFill>
                </a:rPr>
                <a:t> </a:t>
              </a:r>
              <a:r>
                <a:rPr lang="es-ES" sz="4000" b="1" dirty="0" err="1">
                  <a:solidFill>
                    <a:schemeClr val="bg1"/>
                  </a:solidFill>
                </a:rPr>
                <a:t>the</a:t>
              </a:r>
              <a:r>
                <a:rPr lang="es-ES" sz="4000" b="1" dirty="0">
                  <a:solidFill>
                    <a:schemeClr val="bg1"/>
                  </a:solidFill>
                </a:rPr>
                <a:t> </a:t>
              </a:r>
              <a:r>
                <a:rPr lang="es-ES" sz="4000" b="1" dirty="0" err="1">
                  <a:solidFill>
                    <a:schemeClr val="bg1"/>
                  </a:solidFill>
                </a:rPr>
                <a:t>best</a:t>
              </a:r>
              <a:r>
                <a:rPr lang="es-ES" sz="4000" b="1" dirty="0">
                  <a:solidFill>
                    <a:schemeClr val="bg1"/>
                  </a:solidFill>
                </a:rPr>
                <a:t> </a:t>
              </a:r>
              <a:r>
                <a:rPr lang="es-ES" sz="4000" b="1" dirty="0" err="1">
                  <a:solidFill>
                    <a:schemeClr val="bg1"/>
                  </a:solidFill>
                </a:rPr>
                <a:t>networking</a:t>
              </a:r>
              <a:r>
                <a:rPr lang="es-ES" sz="4000" b="1" dirty="0">
                  <a:solidFill>
                    <a:schemeClr val="bg1"/>
                  </a:solidFill>
                </a:rPr>
                <a:t> club in IE!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12097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9</Words>
  <Application>Microsoft Office PowerPoint</Application>
  <PresentationFormat>Panorámica</PresentationFormat>
  <Paragraphs>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Toto Feeney</dc:creator>
  <cp:lastModifiedBy>Toto Feeney</cp:lastModifiedBy>
  <cp:revision>2</cp:revision>
  <dcterms:created xsi:type="dcterms:W3CDTF">2017-10-02T16:41:30Z</dcterms:created>
  <dcterms:modified xsi:type="dcterms:W3CDTF">2017-10-03T09:17:34Z</dcterms:modified>
</cp:coreProperties>
</file>