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ca778846b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ca778846b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ca778846b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ca778846b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8824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World Cup 2022 </a:t>
            </a:r>
            <a:r>
              <a:rPr lang="en" sz="3000">
                <a:solidFill>
                  <a:srgbClr val="FF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StatsBomb </a:t>
            </a:r>
            <a:r>
              <a:rPr lang="en" sz="30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Analytics Competition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5551" y="2235663"/>
            <a:ext cx="4692876" cy="67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Challenge</a:t>
            </a:r>
            <a:endParaRPr/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5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Closed questions:</a:t>
            </a:r>
            <a:endParaRPr b="1" sz="125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Clr>
                <a:srgbClr val="0D0D0D"/>
              </a:buClr>
              <a:buSzPts val="1200"/>
              <a:buFont typeface="Roboto"/>
              <a:buAutoNum type="arabicPeriod"/>
            </a:pPr>
            <a:r>
              <a:rPr lang="en" sz="1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Top players who completed cross passes. (1 point)</a:t>
            </a:r>
            <a:endParaRPr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200"/>
              <a:buFont typeface="Roboto"/>
              <a:buAutoNum type="arabicPeriod"/>
            </a:pPr>
            <a:r>
              <a:rPr lang="en" sz="1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Top Center forwards with most defensive actions (Clearance, Block, Duel and Interception). (1 point)</a:t>
            </a:r>
            <a:endParaRPr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200"/>
              <a:buFont typeface="Roboto"/>
              <a:buAutoNum type="arabicPeriod"/>
            </a:pPr>
            <a:r>
              <a:rPr lang="en" sz="1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Center backs who completed dribbles. (1 point)</a:t>
            </a:r>
            <a:endParaRPr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1200"/>
              <a:buFont typeface="Roboto"/>
              <a:buAutoNum type="arabicPeriod"/>
            </a:pPr>
            <a:r>
              <a:rPr lang="en" sz="1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Top teams for average of total xG/match. (1 point)</a:t>
            </a:r>
            <a:endParaRPr sz="1200">
              <a:solidFill>
                <a:srgbClr val="0D0D0D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5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An open</a:t>
            </a:r>
            <a:r>
              <a:rPr b="1" lang="en" sz="125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question: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SzPts val="1200"/>
              <a:buFont typeface="Roboto"/>
              <a:buChar char="●"/>
            </a:pPr>
            <a:r>
              <a:rPr lang="en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Top players to pass with the weak foot. </a:t>
            </a:r>
            <a:r>
              <a:rPr lang="en" sz="1200">
                <a:solidFill>
                  <a:srgbClr val="0D0D0D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(5 points)</a:t>
            </a: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